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388" r:id="rId35"/>
    <p:sldId id="269" r:id="rId36"/>
    <p:sldId id="266" r:id="rId37"/>
    <p:sldId id="270" r:id="rId38"/>
    <p:sldId id="292" r:id="rId39"/>
    <p:sldId id="297" r:id="rId40"/>
    <p:sldId id="289" r:id="rId41"/>
    <p:sldId id="293" r:id="rId42"/>
    <p:sldId id="295" r:id="rId43"/>
    <p:sldId id="294" r:id="rId44"/>
    <p:sldId id="296" r:id="rId45"/>
    <p:sldId id="387" r:id="rId46"/>
    <p:sldId id="380" r:id="rId47"/>
    <p:sldId id="267" r:id="rId48"/>
    <p:sldId id="298" r:id="rId49"/>
    <p:sldId id="299" r:id="rId50"/>
    <p:sldId id="300" r:id="rId51"/>
    <p:sldId id="37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5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pPr lvl="1"/>
            <a:r>
              <a:rPr lang="en-US" dirty="0"/>
              <a:t>2025 – SSD is much faster, but at order of magnitude increased cost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for analytics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a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All cloud </a:t>
            </a:r>
            <a:r>
              <a:rPr lang="en-US"/>
              <a:t>services use </a:t>
            </a:r>
            <a:r>
              <a:rPr lang="en-US" dirty="0"/>
              <a:t>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find required buckets to join</a:t>
                </a:r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391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</a:t>
                </a:r>
                <a:r>
                  <a:rPr lang="en-US" b="1" dirty="0"/>
                  <a:t>dot product </a:t>
                </a:r>
                <a:r>
                  <a:rPr lang="en-US" dirty="0"/>
                  <a:t>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∀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-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:r>
                  <a:rPr lang="en-US" sz="2800" dirty="0"/>
                  <a:t>k = </a:t>
                </a:r>
                <a:r>
                  <a:rPr lang="en-US" sz="2800" b="1" dirty="0"/>
                  <a:t>common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362" t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D2E2-3554-9B4B-EF9F-8B19B4E1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</a:t>
                </a:r>
              </a:p>
              <a:p>
                <a:pPr lvl="1"/>
                <a:r>
                  <a:rPr lang="en-US" sz="2900" dirty="0"/>
                  <a:t>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Only need to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pPr lvl="1"/>
                <a:r>
                  <a:rPr lang="en-US" sz="2900" dirty="0"/>
                  <a:t>Indices hash to Null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9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900" dirty="0"/>
              </a:p>
              <a:p>
                <a:r>
                  <a:rPr lang="en-US" sz="3600" dirty="0"/>
                  <a:t>Sometime called the </a:t>
                </a:r>
                <a:r>
                  <a:rPr lang="en-US" sz="3600" b="1" dirty="0"/>
                  <a:t>Yale representation </a:t>
                </a:r>
                <a:r>
                  <a:rPr lang="en-US" sz="3600" dirty="0"/>
                  <a:t>for a sparse matrix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FE3C-F654-5FD4-4F4D-FC375403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526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9C0058-795C-90AE-2F18-5F0178F6032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10716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process,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linear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</a:t>
            </a:r>
            <a:r>
              <a:rPr lang="en-US"/>
              <a:t>or recursive </a:t>
            </a:r>
            <a:r>
              <a:rPr lang="en-US" dirty="0"/>
              <a:t>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RDDs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focus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25150</TotalTime>
  <Words>3776</Words>
  <Application>Microsoft Office PowerPoint</Application>
  <PresentationFormat>Widescreen</PresentationFormat>
  <Paragraphs>571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459</cp:revision>
  <cp:lastPrinted>2019-09-03T23:18:19Z</cp:lastPrinted>
  <dcterms:created xsi:type="dcterms:W3CDTF">2019-08-02T23:14:29Z</dcterms:created>
  <dcterms:modified xsi:type="dcterms:W3CDTF">2025-02-05T22:29:41Z</dcterms:modified>
</cp:coreProperties>
</file>